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</p:sldIdLst>
  <p:sldSz cy="6858000" cx="12192000"/>
  <p:notesSz cx="6858000" cy="12192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9" roundtripDataSignature="AMtx7mjRVtEsu0LBT0qsu5uzqqHuuXZ7C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19" Type="http://customschemas.google.com/relationships/presentationmetadata" Target="metadata"/><Relationship Id="rId6" Type="http://schemas.openxmlformats.org/officeDocument/2006/relationships/slide" Target="slides/slide2.xml"/><Relationship Id="rId18" Type="http://schemas.openxmlformats.org/officeDocument/2006/relationships/slide" Target="slides/slide14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" name="Google Shape;13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Have you ever wanted to add your own crate</a:t>
            </a:r>
            <a:br>
              <a:rPr lang="en-US"/>
            </a:br>
            <a:r>
              <a:rPr lang="en-US"/>
              <a:t>Or write your own Web API to your favourite browser?</a:t>
            </a:r>
            <a:br>
              <a:rPr lang="en-US"/>
            </a:br>
            <a:r>
              <a:rPr lang="en-US"/>
              <a:t>My name is Ed Guloien and today </a:t>
            </a:r>
            <a:br>
              <a:rPr lang="en-US"/>
            </a:br>
            <a:r>
              <a:rPr lang="en-US"/>
              <a:t>I'm going to tell you how.</a:t>
            </a:r>
            <a:endParaRPr/>
          </a:p>
        </p:txBody>
      </p:sp>
      <p:sp>
        <p:nvSpPr>
          <p:cNvPr id="14" name="Google Shape;14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8" name="Google Shape;58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We get that working and quickly notice that</a:t>
            </a:r>
            <a:br>
              <a:rPr lang="en-US"/>
            </a:br>
            <a:r>
              <a:rPr lang="en-US"/>
              <a:t>Pattern construction is the most expensive part of using URLPattern.</a:t>
            </a:r>
            <a:br>
              <a:rPr lang="en-US"/>
            </a:br>
            <a:r>
              <a:rPr lang="en-US"/>
              <a:t>So we cannot feasibly do it on every match.</a:t>
            </a:r>
            <a:br>
              <a:rPr lang="en-US"/>
            </a:br>
            <a:r>
              <a:rPr lang="en-US"/>
              <a:t>* So to save some cycles we pass the pattern object to the closest persistent object, </a:t>
            </a:r>
            <a:br>
              <a:rPr lang="en-US"/>
            </a:br>
            <a:r>
              <a:rPr lang="en-US"/>
              <a:t>* all the way back in the generated DOM bindings,</a:t>
            </a:r>
            <a:br>
              <a:rPr lang="en-US"/>
            </a:br>
            <a:r>
              <a:rPr lang="en-US"/>
              <a:t>* and write the additional marshaling to do so.</a:t>
            </a:r>
            <a:br>
              <a:rPr lang="en-US"/>
            </a:br>
            <a:br>
              <a:rPr lang="en-US"/>
            </a:br>
            <a:r>
              <a:rPr lang="en-US"/>
              <a:t>With that done, when the user requests a match: we pass the pattern along to the crate.</a:t>
            </a:r>
            <a:br>
              <a:rPr lang="en-US"/>
            </a:br>
            <a:r>
              <a:rPr lang="en-US"/>
              <a:t>To avoid memory leaks, when the DOM binding goes out of scope the pattern is destroyed by it's rust creator.</a:t>
            </a:r>
            <a:endParaRPr/>
          </a:p>
        </p:txBody>
      </p:sp>
      <p:sp>
        <p:nvSpPr>
          <p:cNvPr id="59" name="Google Shape;59;p1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3" name="Google Shape;63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If you get this far</a:t>
            </a:r>
            <a:br>
              <a:rPr lang="en-US"/>
            </a:br>
            <a:r>
              <a:rPr lang="en-US"/>
              <a:t>You're pretty much there, with decent performance.</a:t>
            </a:r>
            <a:br>
              <a:rPr lang="en-US"/>
            </a:br>
            <a:br>
              <a:rPr lang="en-US"/>
            </a:br>
            <a:r>
              <a:rPr lang="en-US"/>
              <a:t>But if you want the whole banana, you have to know</a:t>
            </a:r>
            <a:br>
              <a:rPr lang="en-US"/>
            </a:br>
            <a:r>
              <a:rPr lang="en-US"/>
              <a:t>* that rust::regex is not EcmaRegex compliant</a:t>
            </a:r>
            <a:br>
              <a:rPr lang="en-US"/>
            </a:br>
            <a:r>
              <a:rPr lang="en-US"/>
              <a:t>* and the urlpattern crate uses rust::regex by default.</a:t>
            </a:r>
            <a:br>
              <a:rPr lang="en-US"/>
            </a:br>
            <a:br>
              <a:rPr lang="en-US"/>
            </a:br>
            <a:r>
              <a:rPr lang="en-US"/>
              <a:t>Luckily for us, we're in Firefox,</a:t>
            </a:r>
            <a:br>
              <a:rPr lang="en-US"/>
            </a:br>
            <a:r>
              <a:rPr lang="en-US"/>
              <a:t>we already HAVE an EcmaRegex in SpiderMonkey, the Javascript engine</a:t>
            </a:r>
            <a:endParaRPr/>
          </a:p>
        </p:txBody>
      </p:sp>
      <p:sp>
        <p:nvSpPr>
          <p:cNvPr id="64" name="Google Shape;64;p1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8" name="Google Shape;68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But it comes at the cost of toil.</a:t>
            </a:r>
            <a:br>
              <a:rPr lang="en-US"/>
            </a:br>
            <a:br>
              <a:rPr lang="en-US"/>
            </a:br>
            <a:r>
              <a:rPr lang="en-US"/>
              <a:t>We write similar FFI going the back to C++ to access SpiderMonkey.</a:t>
            </a:r>
            <a:br>
              <a:rPr lang="en-US"/>
            </a:br>
            <a:r>
              <a:rPr lang="en-US"/>
              <a:t>But this API was not designed for C++ use.</a:t>
            </a:r>
            <a:br>
              <a:rPr lang="en-US"/>
            </a:br>
            <a:r>
              <a:rPr lang="en-US"/>
              <a:t>* It requires JS context, which we lost through all the marshaling.</a:t>
            </a:r>
            <a:br>
              <a:rPr lang="en-US"/>
            </a:br>
            <a:r>
              <a:rPr lang="en-US"/>
              <a:t>* It uses Garbage Collection.</a:t>
            </a:r>
            <a:br>
              <a:rPr lang="en-US"/>
            </a:br>
            <a:r>
              <a:rPr lang="en-US"/>
              <a:t>* and Calling JS can be interrupted to prioritize other JS.</a:t>
            </a:r>
            <a:br>
              <a:rPr lang="en-US"/>
            </a:br>
            <a:br>
              <a:rPr lang="en-US"/>
            </a:br>
            <a:r>
              <a:rPr lang="en-US"/>
              <a:t>So we cast some spells:</a:t>
            </a:r>
            <a:br>
              <a:rPr lang="en-US"/>
            </a:br>
            <a:r>
              <a:rPr lang="en-US"/>
              <a:t>* we spin up a JS context, </a:t>
            </a:r>
            <a:br>
              <a:rPr lang="en-US"/>
            </a:br>
            <a:r>
              <a:rPr lang="en-US"/>
              <a:t>* we prevent Spidermonkey from interrupting execution,</a:t>
            </a:r>
            <a:br>
              <a:rPr lang="en-US"/>
            </a:br>
            <a:r>
              <a:rPr lang="en-US"/>
              <a:t>* we root the objects to a context that is safe from GC</a:t>
            </a:r>
            <a:br>
              <a:rPr lang="en-US"/>
            </a:br>
            <a:r>
              <a:rPr lang="en-US"/>
              <a:t>* AND convert between UTF-8 and 16 as needed.</a:t>
            </a:r>
            <a:endParaRPr/>
          </a:p>
        </p:txBody>
      </p:sp>
      <p:sp>
        <p:nvSpPr>
          <p:cNvPr id="69" name="Google Shape;69;p1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3" name="Google Shape;73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" name="Google Shape;74;p1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8" name="Google Shape;78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You're done.</a:t>
            </a:r>
            <a:br>
              <a:rPr lang="en-US"/>
            </a:br>
            <a:r>
              <a:rPr lang="en-US"/>
              <a:t>Now you can add your own crates and Web API's to your favourite open source browser.</a:t>
            </a:r>
            <a:endParaRPr/>
          </a:p>
        </p:txBody>
      </p:sp>
      <p:sp>
        <p:nvSpPr>
          <p:cNvPr id="79" name="Google Shape;79;p1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" name="Google Shape;18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I'm a  Software Developer,</a:t>
            </a:r>
            <a:br>
              <a:rPr lang="en-US"/>
            </a:br>
            <a:r>
              <a:rPr lang="en-US"/>
              <a:t>Formerly working on the Web Platform Networking team at Mozilla.</a:t>
            </a:r>
            <a:br>
              <a:rPr lang="en-US"/>
            </a:br>
            <a:r>
              <a:rPr lang="en-US"/>
              <a:t>Currently writing rust full time at Quantum Bridge working on Distributed Symmetric Key Exchange.</a:t>
            </a:r>
            <a:endParaRPr/>
          </a:p>
        </p:txBody>
      </p:sp>
      <p:sp>
        <p:nvSpPr>
          <p:cNvPr id="19" name="Google Shape;19;p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" name="Google Shape;23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There is an initiative to improve web compatibility by improving Web API implementations</a:t>
            </a:r>
            <a:br>
              <a:rPr lang="en-US"/>
            </a:br>
            <a:r>
              <a:rPr lang="en-US"/>
              <a:t>across the major browsers.</a:t>
            </a:r>
            <a:br>
              <a:rPr lang="en-US"/>
            </a:br>
            <a:r>
              <a:rPr lang="en-US"/>
              <a:t>It's called Interop and it happens every year.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lang="en-US"/>
            </a:br>
            <a:r>
              <a:rPr lang="en-US"/>
              <a:t>And a hundred years ago, for Interop 2025, </a:t>
            </a:r>
            <a:br>
              <a:rPr lang="en-US"/>
            </a:br>
            <a:r>
              <a:rPr lang="en-US"/>
              <a:t>I implemented the URLPattern Web API.</a:t>
            </a:r>
            <a:endParaRPr/>
          </a:p>
        </p:txBody>
      </p:sp>
      <p:sp>
        <p:nvSpPr>
          <p:cNvPr id="24" name="Google Shape;24;p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" name="Google Shape;28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URLPattern is basically pattern matching for URLs and their components.</a:t>
            </a:r>
            <a:br>
              <a:rPr lang="en-US"/>
            </a:br>
            <a:r>
              <a:rPr lang="en-US"/>
              <a:t>We can construct a pattern object and match strings against it.</a:t>
            </a:r>
            <a:endParaRPr/>
          </a:p>
        </p:txBody>
      </p:sp>
      <p:sp>
        <p:nvSpPr>
          <p:cNvPr id="29" name="Google Shape;29;p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" name="Google Shape;33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Luckily for us there is an existing open source implementation by Denoland, written in rust.</a:t>
            </a:r>
            <a:br>
              <a:rPr lang="en-US"/>
            </a:br>
            <a:r>
              <a:rPr lang="en-US"/>
              <a:t>So all we have to do is figure out how to incorporate it into Firefox.</a:t>
            </a:r>
            <a:br>
              <a:rPr lang="en-US"/>
            </a:br>
            <a:br>
              <a:rPr lang="en-US"/>
            </a:br>
            <a:r>
              <a:rPr lang="en-US"/>
              <a:t>This is Firefox's Fission Architecture,</a:t>
            </a:r>
            <a:br>
              <a:rPr lang="en-US"/>
            </a:br>
            <a:r>
              <a:rPr lang="en-US"/>
              <a:t>it isolates web content from other web content.</a:t>
            </a:r>
            <a:br>
              <a:rPr lang="en-US"/>
            </a:br>
            <a:r>
              <a:rPr lang="en-US"/>
              <a:t>We need URLPattern everywhere:</a:t>
            </a:r>
            <a:br>
              <a:rPr lang="en-US"/>
            </a:br>
            <a:r>
              <a:rPr lang="en-US"/>
              <a:t>* for each web content process</a:t>
            </a:r>
            <a:br>
              <a:rPr lang="en-US"/>
            </a:br>
            <a:r>
              <a:rPr lang="en-US"/>
              <a:t>* and for Compression Dictionaries in the main process.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lang="en-US"/>
            </a:br>
            <a:r>
              <a:rPr lang="en-US"/>
              <a:t>So we add it to libXUL, a common library within Firefox.</a:t>
            </a:r>
            <a:endParaRPr/>
          </a:p>
        </p:txBody>
      </p:sp>
      <p:sp>
        <p:nvSpPr>
          <p:cNvPr id="34" name="Google Shape;34;p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8" name="Google Shape;38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We fork Denoland's crate by vetting, vendoring and telling the build system to compile it.</a:t>
            </a:r>
            <a:br>
              <a:rPr lang="en-US"/>
            </a:br>
            <a:r>
              <a:rPr lang="en-US"/>
              <a:t>This works just ffine.</a:t>
            </a:r>
            <a:br>
              <a:rPr lang="en-US"/>
            </a:br>
            <a:br>
              <a:rPr lang="en-US"/>
            </a:br>
            <a:r>
              <a:rPr lang="en-US"/>
              <a:t>But Firefox's Browser Engine is mostly C++ and we're missing a call path.</a:t>
            </a:r>
            <a:br>
              <a:rPr lang="en-US"/>
            </a:br>
            <a:r>
              <a:rPr lang="en-US"/>
              <a:t>* So we generate JS-callable C++ bindings from a webIDL file</a:t>
            </a:r>
            <a:br>
              <a:rPr lang="en-US"/>
            </a:br>
            <a:r>
              <a:rPr lang="en-US"/>
              <a:t>* Implement a DOM wrapper that will forward the calls to our glue crate</a:t>
            </a:r>
            <a:br>
              <a:rPr lang="en-US"/>
            </a:br>
            <a:r>
              <a:rPr lang="en-US"/>
              <a:t>* And Tell the build system about our FFI glue crate</a:t>
            </a:r>
            <a:br>
              <a:rPr lang="en-US"/>
            </a:b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The glue uses cbindgen to generate headers for C++ compilation against rust</a:t>
            </a:r>
            <a:br>
              <a:rPr lang="en-US"/>
            </a:br>
            <a:r>
              <a:rPr lang="en-US"/>
              <a:t> And includes a C++ convenience wrapper and rust calls the crate</a:t>
            </a:r>
            <a:endParaRPr/>
          </a:p>
        </p:txBody>
      </p:sp>
      <p:sp>
        <p:nvSpPr>
          <p:cNvPr id="39" name="Google Shape;39;p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3" name="Google Shape;43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The crate API exposes a trait called RegExp and a few functions to go with it.</a:t>
            </a:r>
            <a:br>
              <a:rPr lang="en-US"/>
            </a:br>
            <a:r>
              <a:rPr lang="en-US"/>
              <a:t>We simply implement trait, and call the functions to create patterns and match against them.</a:t>
            </a:r>
            <a:endParaRPr/>
          </a:p>
        </p:txBody>
      </p:sp>
      <p:sp>
        <p:nvSpPr>
          <p:cNvPr id="44" name="Google Shape;44;p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8" name="Google Shape;48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Easy Peazy, right?</a:t>
            </a:r>
            <a:br>
              <a:rPr lang="en-US"/>
            </a:br>
            <a:r>
              <a:rPr lang="en-US"/>
              <a:t>well,</a:t>
            </a:r>
            <a:br>
              <a:rPr lang="en-US"/>
            </a:br>
            <a:r>
              <a:rPr lang="en-US"/>
              <a:t>not so fast.</a:t>
            </a:r>
            <a:endParaRPr/>
          </a:p>
        </p:txBody>
      </p:sp>
      <p:sp>
        <p:nvSpPr>
          <p:cNvPr id="49" name="Google Shape;49;p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3" name="Google Shape;53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Non-POD objects need to be passed-by-reference across the FFI.</a:t>
            </a:r>
            <a:br>
              <a:rPr lang="en-US"/>
            </a:br>
            <a:r>
              <a:rPr lang="en-US"/>
              <a:t>* And since our common C ABI doesn't have references, cbindgen degrades our references to raw pointers.</a:t>
            </a:r>
            <a:br>
              <a:rPr lang="en-US"/>
            </a:br>
            <a:r>
              <a:rPr lang="en-US"/>
              <a:t>* And if the object exposes internal types unknown to the other side you need an opaque pointer to hide those details.</a:t>
            </a:r>
            <a:br>
              <a:rPr lang="en-US"/>
            </a:br>
            <a:r>
              <a:rPr lang="en-US"/>
              <a:t>* This leads to all sorts of unsafe pointer voodoo</a:t>
            </a:r>
            <a:br>
              <a:rPr lang="en-US"/>
            </a:br>
            <a:br>
              <a:rPr lang="en-US"/>
            </a:br>
            <a:r>
              <a:rPr lang="en-US"/>
              <a:t>Similarly, to represent options we use pointers, or write wrapper bindings to hide the gory details.</a:t>
            </a:r>
            <a:br>
              <a:rPr lang="en-US"/>
            </a:br>
            <a:r>
              <a:rPr lang="en-US"/>
              <a:t>But sometimes we get lucky and find a specialized FFI type that can handle the ownership model difference between C++ and Rust</a:t>
            </a:r>
            <a:endParaRPr/>
          </a:p>
        </p:txBody>
      </p:sp>
      <p:sp>
        <p:nvSpPr>
          <p:cNvPr id="54" name="Google Shape;54;p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">
  <p:cSld name="DEFAULT">
    <p:bg>
      <p:bgPr>
        <a:solidFill>
          <a:schemeClr val="lt1"/>
        </a:solidFill>
      </p:bgPr>
    </p:bg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0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6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7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8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2026-08-24T23:31:56Z</dcterms:created>
  <dc:creator>Ed Guloien</dc:creator>
</cp:coreProperties>
</file>